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9" r:id="rId2"/>
    <p:sldId id="270" r:id="rId3"/>
    <p:sldId id="278" r:id="rId4"/>
    <p:sldId id="273" r:id="rId5"/>
    <p:sldId id="274" r:id="rId6"/>
    <p:sldId id="27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4" name="Tijdelijke aanduiding voor inhou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inhou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3A77E4-5B96-4C6B-9C56-9290DBF73117}" type="datetimeFigureOut">
              <a:rPr lang="nl-NL" smtClean="0"/>
              <a:pPr/>
              <a:t>5-9-2013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D479110-5590-4868-973E-8DD9B170F47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28596" y="404664"/>
            <a:ext cx="8305800" cy="1944216"/>
          </a:xfrm>
        </p:spPr>
        <p:txBody>
          <a:bodyPr/>
          <a:lstStyle/>
          <a:p>
            <a:r>
              <a:rPr lang="nl-NL" sz="6000" dirty="0" smtClean="0"/>
              <a:t>Tekstverbanden en signaalwoorden</a:t>
            </a:r>
            <a:endParaRPr lang="nl-NL" sz="6000" dirty="0"/>
          </a:p>
        </p:txBody>
      </p:sp>
      <p:pic>
        <p:nvPicPr>
          <p:cNvPr id="1026" name="Picture 2" descr="http://www.edumax.nl/images/leze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8217"/>
            <a:ext cx="4608512" cy="370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387080"/>
          </a:xfrm>
        </p:spPr>
        <p:txBody>
          <a:bodyPr/>
          <a:lstStyle/>
          <a:p>
            <a:pPr algn="ctr">
              <a:buNone/>
            </a:pPr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tekstverband</a:t>
            </a:r>
            <a:r>
              <a:rPr lang="en-US" sz="3200" dirty="0"/>
              <a:t> </a:t>
            </a:r>
            <a:r>
              <a:rPr lang="en-US" sz="3200" dirty="0" err="1"/>
              <a:t>verbindt</a:t>
            </a:r>
            <a:r>
              <a:rPr lang="en-US" sz="3200" dirty="0"/>
              <a:t> twee </a:t>
            </a:r>
            <a:r>
              <a:rPr lang="en-US" sz="3200" dirty="0" err="1"/>
              <a:t>zinnen</a:t>
            </a:r>
            <a:r>
              <a:rPr lang="en-US" sz="3200" dirty="0"/>
              <a:t> of </a:t>
            </a:r>
            <a:r>
              <a:rPr lang="en-US" sz="3200" dirty="0" err="1"/>
              <a:t>alinea’s</a:t>
            </a:r>
            <a:r>
              <a:rPr lang="en-US" sz="3200" dirty="0"/>
              <a:t> met </a:t>
            </a:r>
            <a:r>
              <a:rPr lang="en-US" sz="3200" dirty="0" err="1"/>
              <a:t>elkaar</a:t>
            </a:r>
            <a:r>
              <a:rPr lang="en-US" sz="3200" dirty="0"/>
              <a:t>. Het </a:t>
            </a:r>
            <a:r>
              <a:rPr lang="en-US" sz="3200" dirty="0" err="1"/>
              <a:t>laat</a:t>
            </a:r>
            <a:r>
              <a:rPr lang="en-US" sz="3200" dirty="0"/>
              <a:t> </a:t>
            </a:r>
            <a:r>
              <a:rPr lang="en-US" sz="3200" dirty="0" err="1"/>
              <a:t>zien</a:t>
            </a:r>
            <a:r>
              <a:rPr lang="en-US" sz="3200" dirty="0"/>
              <a:t> </a:t>
            </a:r>
            <a:r>
              <a:rPr lang="en-US" sz="3200" dirty="0" err="1"/>
              <a:t>dat</a:t>
            </a:r>
            <a:r>
              <a:rPr lang="en-US" sz="3200" dirty="0"/>
              <a:t> die twee of </a:t>
            </a:r>
            <a:r>
              <a:rPr lang="en-US" sz="3200" dirty="0" err="1"/>
              <a:t>meerdere</a:t>
            </a:r>
            <a:r>
              <a:rPr lang="en-US" sz="3200" dirty="0"/>
              <a:t> </a:t>
            </a:r>
            <a:r>
              <a:rPr lang="en-US" sz="3200" dirty="0" err="1"/>
              <a:t>zaken</a:t>
            </a:r>
            <a:r>
              <a:rPr lang="en-US" sz="3200" dirty="0"/>
              <a:t> </a:t>
            </a:r>
            <a:r>
              <a:rPr lang="en-US" sz="3200" dirty="0" err="1"/>
              <a:t>bij</a:t>
            </a:r>
            <a:r>
              <a:rPr lang="en-US" sz="3200" dirty="0"/>
              <a:t> </a:t>
            </a:r>
            <a:r>
              <a:rPr lang="en-US" sz="3200" dirty="0" err="1"/>
              <a:t>elkaar</a:t>
            </a:r>
            <a:r>
              <a:rPr lang="en-US" sz="3200" dirty="0"/>
              <a:t> </a:t>
            </a:r>
            <a:r>
              <a:rPr lang="en-US" sz="3200" dirty="0" err="1"/>
              <a:t>horen</a:t>
            </a:r>
            <a:r>
              <a:rPr lang="en-US" sz="3200" dirty="0"/>
              <a:t>. </a:t>
            </a:r>
          </a:p>
          <a:p>
            <a:pPr algn="ctr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nl-NL" sz="8800" dirty="0" smtClean="0"/>
              <a:t>Tekstverbanden</a:t>
            </a:r>
            <a:endParaRPr lang="nl-NL" sz="8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>
                <a:solidFill>
                  <a:schemeClr val="tx1"/>
                </a:solidFill>
              </a:rPr>
              <a:t>Opsomming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Toelichting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uitleg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Tegenstelling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Reden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verklaring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Oorzaak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gevolg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Doel-middel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Voorbeeld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bewijs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Vergelijking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Samenvatting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Conclusie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Toelichting</a:t>
            </a:r>
            <a:r>
              <a:rPr lang="en-US" dirty="0" smtClean="0"/>
              <a:t>: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/>
              <a:t>voorstel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onrust</a:t>
            </a:r>
            <a:r>
              <a:rPr lang="en-US" dirty="0"/>
              <a:t>. Met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: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/>
              <a:t>huishoudens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in </a:t>
            </a:r>
            <a:r>
              <a:rPr lang="en-US" dirty="0" err="1"/>
              <a:t>onzekerheid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.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Voorwaarde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we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nieuw</a:t>
            </a:r>
            <a:r>
              <a:rPr lang="en-US" dirty="0" smtClean="0"/>
              <a:t> </a:t>
            </a:r>
            <a:r>
              <a:rPr lang="en-US" dirty="0" err="1" smtClean="0"/>
              <a:t>voorstel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komen</a:t>
            </a:r>
            <a:r>
              <a:rPr lang="en-US" dirty="0" smtClean="0"/>
              <a:t>, </a:t>
            </a:r>
            <a:r>
              <a:rPr lang="en-US" dirty="0" err="1" smtClean="0"/>
              <a:t>mits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volop</a:t>
            </a:r>
            <a:r>
              <a:rPr lang="en-US" dirty="0" smtClean="0"/>
              <a:t> </a:t>
            </a:r>
            <a:r>
              <a:rPr lang="en-US" dirty="0" err="1" smtClean="0"/>
              <a:t>mogelijkheden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bezuinigen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Conclusie</a:t>
            </a:r>
            <a:r>
              <a:rPr lang="en-US" dirty="0" smtClean="0"/>
              <a:t>/</a:t>
            </a:r>
            <a:r>
              <a:rPr lang="en-US" dirty="0" err="1" smtClean="0"/>
              <a:t>samenvatting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Concluderend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wetsvoorstel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aangenomen</a:t>
            </a:r>
            <a:r>
              <a:rPr lang="en-US" dirty="0"/>
              <a:t> had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/>
              <a:t>Opsomming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Vanmiddag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eerst</a:t>
            </a:r>
            <a:r>
              <a:rPr lang="en-US" dirty="0" smtClean="0"/>
              <a:t> </a:t>
            </a:r>
            <a:r>
              <a:rPr lang="en-US" dirty="0" err="1" smtClean="0"/>
              <a:t>huiswerk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, </a:t>
            </a:r>
            <a:r>
              <a:rPr lang="en-US" dirty="0" err="1" smtClean="0"/>
              <a:t>daarna</a:t>
            </a:r>
            <a:r>
              <a:rPr lang="en-US" dirty="0" smtClean="0"/>
              <a:t> </a:t>
            </a:r>
            <a:r>
              <a:rPr lang="en-US" dirty="0" err="1" smtClean="0"/>
              <a:t>koken</a:t>
            </a:r>
            <a:r>
              <a:rPr lang="en-US" dirty="0" smtClean="0"/>
              <a:t> en </a:t>
            </a:r>
            <a:r>
              <a:rPr lang="en-US" dirty="0" err="1" smtClean="0"/>
              <a:t>vervolgens</a:t>
            </a:r>
            <a:r>
              <a:rPr lang="en-US" dirty="0" smtClean="0"/>
              <a:t> </a:t>
            </a:r>
            <a:r>
              <a:rPr lang="en-US" dirty="0" err="1" smtClean="0"/>
              <a:t>trainen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Oorzaak-gevolg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nl-NL" dirty="0" smtClean="0"/>
              <a:t>Na dit voorstel was iedereen gelijk enthousiast. Daardoor vergaten de leden dat er onderzoek gedaan moest worden.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Doel-middel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Met </a:t>
            </a:r>
            <a:r>
              <a:rPr lang="en-US" dirty="0" err="1"/>
              <a:t>behulp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enquete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 smtClean="0"/>
              <a:t>aangeven</a:t>
            </a:r>
            <a:r>
              <a:rPr lang="en-US" dirty="0" smtClean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plan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doorgevoerd</a:t>
            </a:r>
            <a:r>
              <a:rPr lang="en-US" dirty="0"/>
              <a:t>.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Voorbeeld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/>
              <a:t>voorstel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de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rondom</a:t>
            </a:r>
            <a:r>
              <a:rPr lang="en-US" dirty="0"/>
              <a:t> </a:t>
            </a:r>
            <a:r>
              <a:rPr lang="en-US" dirty="0" err="1"/>
              <a:t>kinderopvang</a:t>
            </a:r>
            <a:r>
              <a:rPr lang="en-US" dirty="0"/>
              <a:t>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verslechteren</a:t>
            </a:r>
            <a:r>
              <a:rPr lang="en-US" dirty="0"/>
              <a:t>.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 smtClean="0"/>
              <a:t>illustratie</a:t>
            </a:r>
            <a:r>
              <a:rPr lang="en-US" dirty="0" smtClean="0"/>
              <a:t>: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/>
              <a:t>gaat</a:t>
            </a:r>
            <a:r>
              <a:rPr lang="en-US" dirty="0"/>
              <a:t> ten </a:t>
            </a:r>
            <a:r>
              <a:rPr lang="en-US" dirty="0" err="1"/>
              <a:t>koste</a:t>
            </a:r>
            <a:r>
              <a:rPr lang="en-US" dirty="0"/>
              <a:t> van </a:t>
            </a:r>
            <a:r>
              <a:rPr lang="en-US" dirty="0" err="1"/>
              <a:t>personeel</a:t>
            </a:r>
            <a:r>
              <a:rPr lang="en-US" dirty="0"/>
              <a:t>.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Vergelijking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/>
              <a:t>situatie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buurtgemeente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Meppel</a:t>
            </a:r>
            <a:r>
              <a:rPr lang="en-US" dirty="0" smtClean="0"/>
              <a:t> </a:t>
            </a:r>
            <a:r>
              <a:rPr lang="en-US" dirty="0" err="1" smtClean="0"/>
              <a:t>overkwam</a:t>
            </a:r>
            <a:r>
              <a:rPr lang="en-US" dirty="0" smtClean="0"/>
              <a:t>.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/>
              <a:t>Tegenstelling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Het </a:t>
            </a:r>
            <a:r>
              <a:rPr lang="en-US" dirty="0" err="1"/>
              <a:t>besluit</a:t>
            </a:r>
            <a:r>
              <a:rPr lang="en-US" dirty="0"/>
              <a:t> was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genomen</a:t>
            </a:r>
            <a:r>
              <a:rPr lang="en-US" dirty="0"/>
              <a:t> door de </a:t>
            </a:r>
            <a:r>
              <a:rPr lang="en-US" dirty="0" err="1"/>
              <a:t>gemeenteraad</a:t>
            </a:r>
            <a:r>
              <a:rPr lang="en-US" dirty="0"/>
              <a:t>, </a:t>
            </a:r>
            <a:r>
              <a:rPr lang="en-US" dirty="0" err="1"/>
              <a:t>echter</a:t>
            </a:r>
            <a:r>
              <a:rPr lang="en-US" dirty="0"/>
              <a:t> de </a:t>
            </a:r>
            <a:r>
              <a:rPr lang="en-US" dirty="0" err="1"/>
              <a:t>oppositiepartijen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direct in </a:t>
            </a:r>
            <a:r>
              <a:rPr lang="en-US" dirty="0" err="1"/>
              <a:t>opstand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Signaalwoorden</a:t>
            </a:r>
            <a:r>
              <a:rPr lang="en-US" dirty="0"/>
              <a:t> </a:t>
            </a:r>
            <a:r>
              <a:rPr lang="en-US" dirty="0" err="1"/>
              <a:t>verbinden</a:t>
            </a:r>
            <a:r>
              <a:rPr lang="en-US" dirty="0"/>
              <a:t> de twee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.</a:t>
            </a:r>
          </a:p>
          <a:p>
            <a:r>
              <a:rPr lang="en-US" dirty="0"/>
              <a:t>Het </a:t>
            </a:r>
            <a:r>
              <a:rPr lang="en-US" dirty="0" err="1"/>
              <a:t>geeft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teken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signaal</a:t>
            </a:r>
            <a:r>
              <a:rPr lang="en-US" dirty="0"/>
              <a:t>: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twee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verband</a:t>
            </a:r>
            <a:r>
              <a:rPr lang="en-US" dirty="0"/>
              <a:t>.</a:t>
            </a:r>
          </a:p>
          <a:p>
            <a:r>
              <a:rPr lang="en-US" dirty="0"/>
              <a:t>Het </a:t>
            </a:r>
            <a:r>
              <a:rPr lang="en-US" dirty="0" err="1"/>
              <a:t>signaalwoord</a:t>
            </a:r>
            <a:r>
              <a:rPr lang="en-US" dirty="0"/>
              <a:t> </a:t>
            </a:r>
            <a:r>
              <a:rPr lang="en-US" dirty="0" err="1"/>
              <a:t>helpt</a:t>
            </a:r>
            <a:r>
              <a:rPr lang="en-US" dirty="0"/>
              <a:t> je het </a:t>
            </a:r>
            <a:r>
              <a:rPr lang="en-US" dirty="0" err="1"/>
              <a:t>verband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herkennen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 smtClean="0"/>
              <a:t>Opdracht</a:t>
            </a:r>
            <a:r>
              <a:rPr lang="en-US" dirty="0" smtClean="0"/>
              <a:t>: </a:t>
            </a:r>
            <a:r>
              <a:rPr lang="en-US" smtClean="0"/>
              <a:t>haal</a:t>
            </a:r>
            <a:r>
              <a:rPr lang="en-US" dirty="0" smtClean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zin</a:t>
            </a:r>
            <a:r>
              <a:rPr lang="en-US" dirty="0"/>
              <a:t> nu de </a:t>
            </a:r>
            <a:r>
              <a:rPr lang="en-US" dirty="0" err="1"/>
              <a:t>signaalwoorden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Signaalwoorden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698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421</TotalTime>
  <Words>260</Words>
  <Application>Microsoft Office PowerPoint</Application>
  <PresentationFormat>Diavoorstelling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Constantia</vt:lpstr>
      <vt:lpstr>Wingdings 2</vt:lpstr>
      <vt:lpstr>Papier</vt:lpstr>
      <vt:lpstr>Tekstverbanden en signaalwoorden</vt:lpstr>
      <vt:lpstr>Tekstverbanden</vt:lpstr>
      <vt:lpstr>Voorbeelden</vt:lpstr>
      <vt:lpstr>Voorbeelden</vt:lpstr>
      <vt:lpstr>Voorbeelden</vt:lpstr>
      <vt:lpstr>Signaalwoorden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Informatieve brief</dc:title>
  <dc:creator>Elske</dc:creator>
  <cp:lastModifiedBy>elske</cp:lastModifiedBy>
  <cp:revision>55</cp:revision>
  <dcterms:created xsi:type="dcterms:W3CDTF">2012-10-04T08:31:04Z</dcterms:created>
  <dcterms:modified xsi:type="dcterms:W3CDTF">2013-09-05T12:30:00Z</dcterms:modified>
</cp:coreProperties>
</file>